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</p:sldIdLst>
  <p:sldSz cx="9144000" cy="6858000" type="screen4x3"/>
  <p:notesSz cx="6858000" cy="96869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41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B89A2-0595-46F8-AD19-A1D8735F72BA}" type="datetimeFigureOut">
              <a:rPr lang="el-GR" smtClean="0"/>
              <a:t>17/9/2023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F1B00-877E-4AE4-A7DB-0E76E8276803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31993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BA8C0-65F2-405C-94BB-3BFD0E0550DE}" type="datetimeFigureOut">
              <a:rPr lang="el-GR" smtClean="0"/>
              <a:t>17/9/2023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11263"/>
            <a:ext cx="4359275" cy="3268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662488"/>
            <a:ext cx="5486400" cy="38131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20115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920115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244D9-73E0-46E6-A3D4-03A2C96D5D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553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08CA-4E64-4587-99EE-11AF97DD84AF}" type="datetime1">
              <a:rPr lang="el-GR" smtClean="0"/>
              <a:t>17/9/2023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FA16-4FB9-4573-BBD4-4A8528713852}" type="datetime1">
              <a:rPr lang="el-GR" smtClean="0"/>
              <a:t>17/9/2023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527E-848B-48CB-BCA4-8C7C634E8B60}" type="datetime1">
              <a:rPr lang="el-GR" smtClean="0"/>
              <a:t>17/9/2023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CB37-3013-49BB-A557-CC725CB5ED06}" type="datetime1">
              <a:rPr lang="el-GR" smtClean="0"/>
              <a:t>17/9/2023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9D80-B24D-463F-A351-EDB3D2DBA1EE}" type="datetime1">
              <a:rPr lang="el-GR" smtClean="0"/>
              <a:t>17/9/2023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893D-8751-4484-BD02-5A3C620C8804}" type="datetime1">
              <a:rPr lang="el-GR" smtClean="0"/>
              <a:t>17/9/2023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B289-56F6-455B-ADB0-D4370B1E6478}" type="datetime1">
              <a:rPr lang="el-GR" smtClean="0"/>
              <a:t>17/9/2023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C477-0514-4A54-A7D4-380EF6EC01E1}" type="datetime1">
              <a:rPr lang="el-GR" smtClean="0"/>
              <a:t>17/9/2023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4EB5-42EA-459F-A34B-EB76C7B3B434}" type="datetime1">
              <a:rPr lang="el-GR" smtClean="0"/>
              <a:t>17/9/2023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641E-4122-40ED-89D8-54C8CA9BC767}" type="datetime1">
              <a:rPr lang="el-GR" smtClean="0"/>
              <a:t>17/9/2023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95A9-C73B-4252-838E-119A6421418F}" type="datetime1">
              <a:rPr lang="el-GR" smtClean="0"/>
              <a:t>17/9/2023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DC8A5-0952-47A1-A42F-C0D549345237}" type="datetime1">
              <a:rPr lang="el-GR" smtClean="0"/>
              <a:t>17/9/2023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ΜΑΡΙΑ ΛΙΤΣΑΡΔΟΥ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el-GR" sz="3600" dirty="0"/>
              <a:t>ΠΡΟΤΥΠΟ ΓΕ.Λ. ΕΥΑΓΓΕΛΙΚΗΣ ΣΧΟΛΗΣ ΣΜΥΡΝΗΣ</a:t>
            </a:r>
            <a:br>
              <a:rPr lang="el-GR" sz="3600" dirty="0"/>
            </a:br>
            <a:br>
              <a:rPr lang="el-GR" dirty="0"/>
            </a:br>
            <a:r>
              <a:rPr lang="el-GR" b="1" dirty="0"/>
              <a:t>ΡΗΤΟΡΙΚΟΣ ΟΜΙΛΟΣ</a:t>
            </a:r>
            <a:br>
              <a:rPr lang="el-GR" b="1" dirty="0"/>
            </a:br>
            <a:r>
              <a:rPr lang="el-GR" sz="3200" b="1" dirty="0"/>
              <a:t>2023-24</a:t>
            </a:r>
            <a:br>
              <a:rPr lang="en-US" sz="3200" b="1" dirty="0"/>
            </a:br>
            <a:endParaRPr lang="el-GR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>
                <a:solidFill>
                  <a:schemeClr val="tx1"/>
                </a:solidFill>
              </a:rPr>
              <a:t>ΥΠΕΥΘΥΝΗ ΚΑΘΗΓΗΤΡΙΑ:</a:t>
            </a: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b="1" dirty="0">
                <a:solidFill>
                  <a:schemeClr val="tx1"/>
                </a:solidFill>
              </a:rPr>
              <a:t>Δρ. Μαρία Λιτσάρδου</a:t>
            </a:r>
          </a:p>
          <a:p>
            <a:r>
              <a:rPr lang="el-GR" b="1" dirty="0">
                <a:solidFill>
                  <a:schemeClr val="tx1"/>
                </a:solidFill>
              </a:rPr>
              <a:t>(φιλόλογος)</a:t>
            </a:r>
          </a:p>
          <a:p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1324154-DF25-F484-A26F-59FA2DE00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B56C2F3-F41C-CA0B-6009-6BEA89709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385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Στο Ρητορικό μας Όμιλο </a:t>
            </a: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01930"/>
            <a:ext cx="4176464" cy="28302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el-GR" sz="7400" b="1" dirty="0"/>
              <a:t>Ανταλλάσσεις απόψεις με τους συμμαθητές και τις συμμαθήτριές  σου.</a:t>
            </a:r>
          </a:p>
          <a:p>
            <a:pPr lvl="0"/>
            <a:endParaRPr lang="el-GR" sz="7400" b="1" dirty="0"/>
          </a:p>
          <a:p>
            <a:pPr lvl="0"/>
            <a:r>
              <a:rPr lang="el-GR" sz="7400" b="1" dirty="0"/>
              <a:t>Εκφράζεις τις Αντιλογίες σου  σε  Αγώνες  Λόγου –Αντιλόγου (Διττοί Λόγοι) . </a:t>
            </a:r>
          </a:p>
          <a:p>
            <a:pPr lvl="0"/>
            <a:endParaRPr lang="el-GR" sz="7400" b="1" dirty="0"/>
          </a:p>
          <a:p>
            <a:pPr lvl="0"/>
            <a:r>
              <a:rPr lang="el-GR" sz="7400" b="1" dirty="0"/>
              <a:t>Η κάθε «αντίπαλη» ομάδα (Λόγου-Αντιλόγου) προσπαθεί   να πείσει το ακροατήριο με την ανάπτυξη επιχειρημάτων και αντεπιχειρημάτων.</a:t>
            </a:r>
            <a:endParaRPr lang="el-GR" sz="7400" dirty="0"/>
          </a:p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821FD47-12E8-9963-3460-71D6F22C1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2</a:t>
            </a:fld>
            <a:endParaRPr lang="el-GR" dirty="0"/>
          </a:p>
        </p:txBody>
      </p:sp>
      <p:sp>
        <p:nvSpPr>
          <p:cNvPr id="7" name="Θέση υποσέλιδου 6">
            <a:extLst>
              <a:ext uri="{FF2B5EF4-FFF2-40B4-BE49-F238E27FC236}">
                <a16:creationId xmlns:a16="http://schemas.microsoft.com/office/drawing/2014/main" id="{6FA9949B-0F45-616E-090A-EB186C1BB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283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Στο Ρητορικό μας  Όμιλο</a:t>
            </a:r>
          </a:p>
        </p:txBody>
      </p:sp>
      <p:pic>
        <p:nvPicPr>
          <p:cNvPr id="10" name="Θέση περιεχομένου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76872"/>
            <a:ext cx="3312368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Θέση περιεχομένου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l-GR" b="1" dirty="0"/>
              <a:t>Διδάσκεσαι  τη μεθοδολογία και τις τεχνικές δημιουργίας-κατασκευής επιχειρήματος / αντεπιχειρήματος</a:t>
            </a:r>
            <a:endParaRPr lang="en-US" b="1" dirty="0"/>
          </a:p>
          <a:p>
            <a:pPr lvl="0"/>
            <a:r>
              <a:rPr lang="el-GR" b="1" dirty="0"/>
              <a:t>Εκφράζεσαι με  δημόσιο λόγο πάνω σε θέματα διαχρονικά και επίκαιρα</a:t>
            </a:r>
            <a:r>
              <a:rPr lang="en-US" b="1" dirty="0"/>
              <a:t>.</a:t>
            </a:r>
          </a:p>
          <a:p>
            <a:pPr lvl="0"/>
            <a:r>
              <a:rPr lang="el-GR" b="1" dirty="0"/>
              <a:t>Κάποια περιλαμβάνονται και στη θεματολογία του μαθήματος της Νεοελληνικής Γλώσσας (Έκφρασης- Έκθεσης) του Λυκείου.</a:t>
            </a:r>
            <a:endParaRPr lang="el-GR" dirty="0"/>
          </a:p>
          <a:p>
            <a:endParaRPr lang="el-GR" dirty="0"/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DDFD3DB6-59BC-C4D7-FB13-9E50D5E3B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3</a:t>
            </a:fld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FE27E92-DFBB-15F4-DA7F-3A11CD549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372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Στο Ρητορικό μας Όμιλο</a:t>
            </a:r>
          </a:p>
        </p:txBody>
      </p:sp>
      <p:pic>
        <p:nvPicPr>
          <p:cNvPr id="1026" name="Picture 2" descr="C:\Users\user\Documents\Pictures\ΗΜΕΡΙΔΑ ΛΟΓΟΤΕΧΝ. ΠΑΡΑΔΟΣΗ ΚΑΙ ΜΟΝΤΕΡΝΙΣΜΟΣ. 18-10-2014\ΠΟΙΗΣΗ imagesCAZRZIA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3528392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Θέση περιεχομένου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algn="ctr"/>
            <a:r>
              <a:rPr lang="el-GR" b="1" dirty="0"/>
              <a:t>Θα γνωρίσεις κι άλλα είδη δημιουργικού προφορικού λόγου, όπως</a:t>
            </a:r>
          </a:p>
          <a:p>
            <a:pPr marL="0" indent="0" algn="ctr">
              <a:buNone/>
            </a:pPr>
            <a:r>
              <a:rPr lang="el-GR" b="1" dirty="0"/>
              <a:t>«Αυθόρμητο Λόγο», «Προτρεπτικό Λόγο»   «Νοηματική/ Εκφραστική/Ερμηνευτική Ανάγνωση».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CC9B05A-9BEE-4336-4073-D416B1F34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4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B335D43-37F5-B0F5-F184-CDB9CF0B1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542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Στο Ρητορικό Όμιλο οι μαθητές και οι μαθήτριές  μας</a:t>
            </a:r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l-GR" sz="3200" b="1" dirty="0"/>
          </a:p>
          <a:p>
            <a:pPr marL="0" indent="0" algn="ctr">
              <a:buNone/>
            </a:pPr>
            <a:r>
              <a:rPr lang="el-GR" sz="3200" b="1" dirty="0"/>
              <a:t>Λαμβάνουν μέρος  σε Σχολικούς Αγώνες</a:t>
            </a:r>
          </a:p>
          <a:p>
            <a:pPr marL="0" indent="0" algn="ctr">
              <a:buNone/>
            </a:pPr>
            <a:r>
              <a:rPr lang="el-GR" sz="3200" b="1" dirty="0"/>
              <a:t> Ρητορικής Τέχνης </a:t>
            </a:r>
          </a:p>
          <a:p>
            <a:pPr marL="0" indent="0" algn="ctr">
              <a:buNone/>
            </a:pPr>
            <a:r>
              <a:rPr lang="el-GR" sz="3200" b="1" dirty="0"/>
              <a:t>και εκφοράς δημόσιου λόγου.</a:t>
            </a:r>
          </a:p>
          <a:p>
            <a:pPr marL="0" indent="0" algn="ctr">
              <a:buNone/>
            </a:pPr>
            <a:r>
              <a:rPr lang="el-GR" sz="3200" b="1" dirty="0"/>
              <a:t>Χαιρόμαστε για τις διακρίσεις τους διαχρονικά!</a:t>
            </a:r>
            <a:endParaRPr lang="el-GR" sz="3200" dirty="0"/>
          </a:p>
        </p:txBody>
      </p:sp>
      <p:pic>
        <p:nvPicPr>
          <p:cNvPr id="6" name="Picture 2" descr="C:\Users\user\Documents\DCIM\3οι ΑΓΩΝΕΣ ΑΝΤΙΛΟΓΙΑΣ 2017\ΗΜΙΤΕΛΙΚΟΙ ΤΕΛΙΚΟΙ. 2-4-17\IMAG0368.jpg">
            <a:extLst>
              <a:ext uri="{FF2B5EF4-FFF2-40B4-BE49-F238E27FC236}">
                <a16:creationId xmlns:a16="http://schemas.microsoft.com/office/drawing/2014/main" id="{603DE257-E315-49D1-8FBF-175D380D460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24728"/>
            <a:ext cx="4038600" cy="227690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30852D1E-3760-EAE5-81BD-776E61A7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5</a:t>
            </a:fld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872F10B-5A0E-2B4D-E8AE-0813A38A7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310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83FE71DD-8477-47EB-8E0B-6EEFA3C93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Χαιρόμαστε με τις διακρίσεις τους!</a:t>
            </a:r>
            <a:br>
              <a:rPr lang="el-GR" dirty="0"/>
            </a:br>
            <a:endParaRPr lang="el-GR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77827BF-9D99-44D9-8F09-BA123716E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/>
              <a:t>    Ενδεικτικά:</a:t>
            </a:r>
          </a:p>
          <a:p>
            <a:r>
              <a:rPr lang="el-GR" dirty="0">
                <a:solidFill>
                  <a:srgbClr val="FF0000"/>
                </a:solidFill>
              </a:rPr>
              <a:t>Πρωτιά </a:t>
            </a:r>
            <a:r>
              <a:rPr lang="el-GR" dirty="0"/>
              <a:t>στις ΑΝΤΙΛΟΓΙΕΣ 2021.</a:t>
            </a:r>
          </a:p>
          <a:p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Συμμετοχή στον </a:t>
            </a:r>
            <a:r>
              <a:rPr lang="el-GR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Τελικό Αγώνα </a:t>
            </a:r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στους Μαθητικούς Αγώνες Επιχειρηματολογίας/ Debate # ClimateofChange που εντάσσονται στο Ευρωπαϊκό Πρόγραμμα “End Climate Change of Change” που διοργάνωσε διαδικτυακά η ActionAid Ελλάς υπό την αιγίδα του Υπουργείου Παιδείας και Θρησκευμάτων.</a:t>
            </a:r>
          </a:p>
          <a:p>
            <a:r>
              <a:rPr lang="el-GR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Διάκριση </a:t>
            </a:r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στην Ερμηνευτική Ανάγνωση ποίησης της Κικής Δημουλά.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BB554495-EA13-6B9B-E372-C896CD2B9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6</a:t>
            </a:fld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9D6E93F-C6EF-8811-2B6B-EF600900E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06242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6E4FC3A0-A276-4F39-BE8F-D8A24801C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Στο Ρητορικό μας Όμιλο: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953E16C5-276A-48F0-8711-FA153DDCE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400" dirty="0"/>
              <a:t>Κυρίως, όμως, οι μαθητές και οι μαθήτριές μας χαίρονται με</a:t>
            </a:r>
          </a:p>
          <a:p>
            <a:pPr marL="0" indent="0" algn="ctr">
              <a:buNone/>
            </a:pPr>
            <a:r>
              <a:rPr lang="el-GR" sz="3400" dirty="0"/>
              <a:t> «τ΄ ωραίο ταξείδι» </a:t>
            </a:r>
          </a:p>
          <a:p>
            <a:pPr marL="0" indent="0" algn="ctr">
              <a:buNone/>
            </a:pPr>
            <a:r>
              <a:rPr lang="el-GR" sz="3400" dirty="0"/>
              <a:t>που δίνει  την ευκαιρία έκφρασής τους και τη χαρά της  επικοινωνίας και συνεργασίας</a:t>
            </a:r>
          </a:p>
          <a:p>
            <a:pPr marL="0" indent="0" algn="ctr">
              <a:buNone/>
            </a:pPr>
            <a:r>
              <a:rPr lang="el-GR" sz="3400" dirty="0"/>
              <a:t> με τους συμμαθητές και τις συμμαθήτριές τους.  </a:t>
            </a:r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B4E09E0B-0D0C-12E7-63FB-5F332FCA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7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27ED828-CB22-639D-0E3C-3D90D042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84395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Παλαιότεροι μαθητές </a:t>
            </a:r>
            <a:br>
              <a:rPr lang="el-GR" b="1" dirty="0"/>
            </a:br>
            <a:r>
              <a:rPr lang="el-GR" b="1" dirty="0"/>
              <a:t>του Ρητορικού Ομίλου μας λένε ότι…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517930"/>
            <a:ext cx="4038600" cy="26905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/>
              <a:t>…βρεθήκαμε στον Τελικό στο Πανεπιστήμιο Αθηνών! Μα το ταξίδι στις λέξεις, στις σκέψεις, στη λογική ήταν μεγαλύτερη χαρά ακόμα κι από την ξεχωριστή κατάκτηση της 3ης θέσης! (Κατερίνα Αυγερινού)</a:t>
            </a:r>
          </a:p>
          <a:p>
            <a:r>
              <a:rPr lang="el-GR" b="1" dirty="0">
                <a:solidFill>
                  <a:srgbClr val="FF0000"/>
                </a:solidFill>
              </a:rPr>
              <a:t>Η εμπειρία συνολικά των ρητορικών αγώνων μου δίνει την ευκαιρία να πω - κάτι που ειλικρινά, έχω νιώσει λίγες φορές στη ζωή μου - πως «η συμμετοχή μετράει». </a:t>
            </a:r>
            <a:r>
              <a:rPr lang="en-US" b="1" dirty="0"/>
              <a:t>(</a:t>
            </a:r>
            <a:r>
              <a:rPr lang="el-GR" b="1" dirty="0"/>
              <a:t>Άγγελος Μαγνήσαλης)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99E46FD-E184-03A0-ECD1-23AD69C9C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8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0302EAE-D76A-7AEA-E6A1-1093E745D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Τίτλος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Ρητορικός Όμιλος 2023-24</a:t>
            </a:r>
            <a:br>
              <a:rPr lang="el-GR" dirty="0"/>
            </a:br>
            <a:endParaRPr lang="el-GR" dirty="0"/>
          </a:p>
        </p:txBody>
      </p:sp>
      <p:pic>
        <p:nvPicPr>
          <p:cNvPr id="16" name="Θέση περιεχομένου 1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799"/>
            <a:ext cx="2448272" cy="410445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5" name="Θέση περιεχομένου 1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l-GR" dirty="0"/>
              <a:t>Κάθε </a:t>
            </a:r>
            <a:r>
              <a:rPr lang="el-GR" b="1" dirty="0"/>
              <a:t>Δευτέρα</a:t>
            </a:r>
            <a:r>
              <a:rPr lang="el-GR" dirty="0"/>
              <a:t> στις 2.30 – 4.00 μ.μ.</a:t>
            </a:r>
          </a:p>
          <a:p>
            <a:r>
              <a:rPr lang="el-GR" dirty="0"/>
              <a:t>Απευθύνεται σε μαθητές και μαθήτριες </a:t>
            </a:r>
            <a:r>
              <a:rPr lang="el-GR" b="1" dirty="0"/>
              <a:t>όλων των Τάξεων (Α΄,Β΄,Γ΄) του Λυκείου (Ευαγγελικής Σχολής και άλλων Σχολείων)</a:t>
            </a:r>
          </a:p>
          <a:p>
            <a:pPr algn="just"/>
            <a:endParaRPr lang="el-GR" dirty="0"/>
          </a:p>
          <a:p>
            <a:pPr algn="just"/>
            <a:r>
              <a:rPr lang="el-GR" b="1" dirty="0"/>
              <a:t>Υπεύθυνη Καθηγήτρια:</a:t>
            </a:r>
          </a:p>
          <a:p>
            <a:pPr marL="0" indent="0" algn="just">
              <a:buNone/>
            </a:pPr>
            <a:r>
              <a:rPr lang="el-GR" b="1" dirty="0"/>
              <a:t>    Δρ.  Μαρία Λιτσάρδου,</a:t>
            </a:r>
          </a:p>
          <a:p>
            <a:pPr marL="0" indent="0" algn="just">
              <a:buNone/>
            </a:pPr>
            <a:r>
              <a:rPr lang="el-GR" b="1" dirty="0"/>
              <a:t>             Φιλόλογος.</a:t>
            </a:r>
          </a:p>
          <a:p>
            <a:pPr marL="0" indent="0" algn="just">
              <a:buNone/>
            </a:pPr>
            <a:r>
              <a:rPr lang="el-GR" dirty="0"/>
              <a:t>        </a:t>
            </a:r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D0A2B57A-0C3C-8F67-F606-928235C16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9</a:t>
            </a:fld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F1617A1-1C52-33EA-6E5F-AE2BCC87A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ΜΑΡΙΑ ΛΙΤΣΑΡΔΟΥ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026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446</Words>
  <Application>Microsoft Office PowerPoint</Application>
  <PresentationFormat>Προβολή στην οθόνη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2" baseType="lpstr">
      <vt:lpstr>Arial</vt:lpstr>
      <vt:lpstr>Calibri</vt:lpstr>
      <vt:lpstr>Θέμα του Office</vt:lpstr>
      <vt:lpstr>ΠΡΟΤΥΠΟ ΓΕ.Λ. ΕΥΑΓΓΕΛΙΚΗΣ ΣΧΟΛΗΣ ΣΜΥΡΝΗΣ  ΡΗΤΟΡΙΚΟΣ ΟΜΙΛΟΣ 2023-24 </vt:lpstr>
      <vt:lpstr>Στο Ρητορικό μας Όμιλο </vt:lpstr>
      <vt:lpstr>Στο Ρητορικό μας  Όμιλο</vt:lpstr>
      <vt:lpstr>Στο Ρητορικό μας Όμιλο</vt:lpstr>
      <vt:lpstr>Στο Ρητορικό Όμιλο οι μαθητές και οι μαθήτριές  μας</vt:lpstr>
      <vt:lpstr>Χαιρόμαστε με τις διακρίσεις τους! </vt:lpstr>
      <vt:lpstr>Στο Ρητορικό μας Όμιλο:</vt:lpstr>
      <vt:lpstr>Παλαιότεροι μαθητές  του Ρητορικού Ομίλου μας λένε ότι…</vt:lpstr>
      <vt:lpstr>Ρητορικός Όμιλος 2023-24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ΠΡΟΤΥΠΟ ΓΕΛ ΕΥΑΓΓΕΛΙΚΗΣ ΣΧΟΛΗΣ ΣΜΥΡΝΗΣ  ΡΗΤΟΡΙΚΟΣ ΟΜΙΛΟΣ 2017-18</dc:title>
  <dc:creator>user</dc:creator>
  <cp:lastModifiedBy>Maria Litsardou</cp:lastModifiedBy>
  <cp:revision>64</cp:revision>
  <cp:lastPrinted>2017-09-10T16:34:48Z</cp:lastPrinted>
  <dcterms:created xsi:type="dcterms:W3CDTF">2017-09-10T12:25:25Z</dcterms:created>
  <dcterms:modified xsi:type="dcterms:W3CDTF">2023-09-17T19:07:32Z</dcterms:modified>
</cp:coreProperties>
</file>